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24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3257213" cy="99425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7"/>
    <p:restoredTop sz="94664"/>
  </p:normalViewPr>
  <p:slideViewPr>
    <p:cSldViewPr snapToGrid="0" snapToObjects="1">
      <p:cViewPr varScale="1">
        <p:scale>
          <a:sx n="65" d="100"/>
          <a:sy n="65" d="100"/>
        </p:scale>
        <p:origin x="1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png>
</file>

<file path=ppt/media/image14.jpeg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3.tiff>
</file>

<file path=ppt/media/image4.tiff>
</file>

<file path=ppt/media/image5.tiff>
</file>

<file path=ppt/media/image6.tiff>
</file>

<file path=ppt/media/image7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729E-BE2F-9A4D-9DD8-8A484727BFAB}" type="datetimeFigureOut">
              <a:rPr lang="en-US" smtClean="0"/>
              <a:t>8/14/18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251EF-506A-EC42-A87D-FF1ADCBB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251EF-506A-EC42-A87D-FF1ADCBBC5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5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291" y="1627167"/>
            <a:ext cx="11268631" cy="3461467"/>
          </a:xfrm>
        </p:spPr>
        <p:txBody>
          <a:bodyPr anchor="b"/>
          <a:lstStyle>
            <a:lvl1pPr algn="ctr"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52" y="5222121"/>
            <a:ext cx="9942910" cy="2400472"/>
          </a:xfrm>
        </p:spPr>
        <p:txBody>
          <a:bodyPr/>
          <a:lstStyle>
            <a:lvl1pPr marL="0" indent="0" algn="ctr">
              <a:buNone/>
              <a:defRPr sz="3480"/>
            </a:lvl1pPr>
            <a:lvl2pPr marL="662849" indent="0" algn="ctr">
              <a:buNone/>
              <a:defRPr sz="2900"/>
            </a:lvl2pPr>
            <a:lvl3pPr marL="1325697" indent="0" algn="ctr">
              <a:buNone/>
              <a:defRPr sz="2610"/>
            </a:lvl3pPr>
            <a:lvl4pPr marL="1988546" indent="0" algn="ctr">
              <a:buNone/>
              <a:defRPr sz="2320"/>
            </a:lvl4pPr>
            <a:lvl5pPr marL="2651394" indent="0" algn="ctr">
              <a:buNone/>
              <a:defRPr sz="2320"/>
            </a:lvl5pPr>
            <a:lvl6pPr marL="3314243" indent="0" algn="ctr">
              <a:buNone/>
              <a:defRPr sz="2320"/>
            </a:lvl6pPr>
            <a:lvl7pPr marL="3977091" indent="0" algn="ctr">
              <a:buNone/>
              <a:defRPr sz="2320"/>
            </a:lvl7pPr>
            <a:lvl8pPr marL="4639940" indent="0" algn="ctr">
              <a:buNone/>
              <a:defRPr sz="2320"/>
            </a:lvl8pPr>
            <a:lvl9pPr marL="5302788" indent="0" algn="ctr">
              <a:buNone/>
              <a:defRPr sz="23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7194" y="529347"/>
            <a:ext cx="2858587" cy="84258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434" y="529347"/>
            <a:ext cx="8410044" cy="84258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529" y="2478726"/>
            <a:ext cx="11434346" cy="4135809"/>
          </a:xfrm>
        </p:spPr>
        <p:txBody>
          <a:bodyPr anchor="b"/>
          <a:lstStyle>
            <a:lvl1pPr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9" y="6653661"/>
            <a:ext cx="11434346" cy="2174924"/>
          </a:xfrm>
        </p:spPr>
        <p:txBody>
          <a:bodyPr/>
          <a:lstStyle>
            <a:lvl1pPr marL="0" indent="0">
              <a:buNone/>
              <a:defRPr sz="3480">
                <a:solidFill>
                  <a:schemeClr val="tx1"/>
                </a:solidFill>
              </a:defRPr>
            </a:lvl1pPr>
            <a:lvl2pPr marL="6628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325697" indent="0">
              <a:buNone/>
              <a:defRPr sz="2610">
                <a:solidFill>
                  <a:schemeClr val="tx1">
                    <a:tint val="75000"/>
                  </a:schemeClr>
                </a:solidFill>
              </a:defRPr>
            </a:lvl3pPr>
            <a:lvl4pPr marL="1988546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4pPr>
            <a:lvl5pPr marL="2651394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5pPr>
            <a:lvl6pPr marL="3314243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6pPr>
            <a:lvl7pPr marL="3977091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7pPr>
            <a:lvl8pPr marL="4639940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8pPr>
            <a:lvl9pPr marL="5302788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433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1464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529349"/>
            <a:ext cx="11434346" cy="19217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161" y="2437297"/>
            <a:ext cx="560842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161" y="3631779"/>
            <a:ext cx="560842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1465" y="2437297"/>
            <a:ext cx="563604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465" y="3631779"/>
            <a:ext cx="563604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0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9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042" y="1431540"/>
            <a:ext cx="6711464" cy="7065628"/>
          </a:xfrm>
        </p:spPr>
        <p:txBody>
          <a:bodyPr/>
          <a:lstStyle>
            <a:lvl1pPr>
              <a:defRPr sz="4639"/>
            </a:lvl1pPr>
            <a:lvl2pPr>
              <a:defRPr sz="4059"/>
            </a:lvl2pPr>
            <a:lvl3pPr>
              <a:defRPr sz="348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042" y="1431540"/>
            <a:ext cx="6711464" cy="7065628"/>
          </a:xfrm>
        </p:spPr>
        <p:txBody>
          <a:bodyPr anchor="t"/>
          <a:lstStyle>
            <a:lvl1pPr marL="0" indent="0">
              <a:buNone/>
              <a:defRPr sz="4639"/>
            </a:lvl1pPr>
            <a:lvl2pPr marL="662849" indent="0">
              <a:buNone/>
              <a:defRPr sz="4059"/>
            </a:lvl2pPr>
            <a:lvl3pPr marL="1325697" indent="0">
              <a:buNone/>
              <a:defRPr sz="3480"/>
            </a:lvl3pPr>
            <a:lvl4pPr marL="1988546" indent="0">
              <a:buNone/>
              <a:defRPr sz="2900"/>
            </a:lvl4pPr>
            <a:lvl5pPr marL="2651394" indent="0">
              <a:buNone/>
              <a:defRPr sz="2900"/>
            </a:lvl5pPr>
            <a:lvl6pPr marL="3314243" indent="0">
              <a:buNone/>
              <a:defRPr sz="2900"/>
            </a:lvl6pPr>
            <a:lvl7pPr marL="3977091" indent="0">
              <a:buNone/>
              <a:defRPr sz="2900"/>
            </a:lvl7pPr>
            <a:lvl8pPr marL="4639940" indent="0">
              <a:buNone/>
              <a:defRPr sz="2900"/>
            </a:lvl8pPr>
            <a:lvl9pPr marL="5302788" indent="0">
              <a:buNone/>
              <a:defRPr sz="29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434" y="529349"/>
            <a:ext cx="11434346" cy="1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34" y="2646734"/>
            <a:ext cx="11434346" cy="630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433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E8ACB-1B9D-5944-B087-C475278955FF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452" y="9215239"/>
            <a:ext cx="4474309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2907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1325697" rtl="0" eaLnBrk="1" latinLnBrk="0" hangingPunct="1">
        <a:lnSpc>
          <a:spcPct val="90000"/>
        </a:lnSpc>
        <a:spcBef>
          <a:spcPct val="0"/>
        </a:spcBef>
        <a:buNone/>
        <a:defRPr sz="63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424" indent="-331424" algn="l" defTabSz="1325697" rtl="0" eaLnBrk="1" latinLnBrk="0" hangingPunct="1">
        <a:lnSpc>
          <a:spcPct val="90000"/>
        </a:lnSpc>
        <a:spcBef>
          <a:spcPts val="1450"/>
        </a:spcBef>
        <a:buFont typeface="Arial" panose="020B0604020202020204" pitchFamily="34" charset="0"/>
        <a:buChar char="•"/>
        <a:defRPr sz="4059" kern="1200">
          <a:solidFill>
            <a:schemeClr val="tx1"/>
          </a:solidFill>
          <a:latin typeface="+mn-lt"/>
          <a:ea typeface="+mn-ea"/>
          <a:cs typeface="+mn-cs"/>
        </a:defRPr>
      </a:lvl1pPr>
      <a:lvl2pPr marL="99427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3480" kern="1200">
          <a:solidFill>
            <a:schemeClr val="tx1"/>
          </a:solidFill>
          <a:latin typeface="+mn-lt"/>
          <a:ea typeface="+mn-ea"/>
          <a:cs typeface="+mn-cs"/>
        </a:defRPr>
      </a:lvl2pPr>
      <a:lvl3pPr marL="1657121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319970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982819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645667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4308516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971364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63421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1pPr>
      <a:lvl2pPr marL="662849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325697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3pPr>
      <a:lvl4pPr marL="1988546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651394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314243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3977091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63994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302788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0"/>
            <a:ext cx="10590213" cy="6070692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43906" y="7366000"/>
            <a:ext cx="8193398" cy="18034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667000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1487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555974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000461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8444948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7000" y="7306366"/>
            <a:ext cx="6920948" cy="2397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111487" y="6480313"/>
            <a:ext cx="4031974" cy="3279913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66602" y="7682488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Oval 17"/>
          <p:cNvSpPr/>
          <p:nvPr/>
        </p:nvSpPr>
        <p:spPr>
          <a:xfrm>
            <a:off x="5712894" y="8054605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" name="Oval 18"/>
          <p:cNvSpPr/>
          <p:nvPr/>
        </p:nvSpPr>
        <p:spPr>
          <a:xfrm>
            <a:off x="6325647" y="8564069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0" name="Oval 19"/>
          <p:cNvSpPr/>
          <p:nvPr/>
        </p:nvSpPr>
        <p:spPr>
          <a:xfrm>
            <a:off x="6450269" y="8049884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7133874" y="8564069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Oval 21"/>
          <p:cNvSpPr/>
          <p:nvPr/>
        </p:nvSpPr>
        <p:spPr>
          <a:xfrm>
            <a:off x="5236021" y="7682488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066602" y="7656848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12894" y="803827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10410" y="852929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43121" y="768248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55070" y="80261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40974" y="85384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66916" y="9018079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66916" y="7135167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4924926" y="6673516"/>
            <a:ext cx="2167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ionizing particle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571747" y="7365999"/>
            <a:ext cx="0" cy="188291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638355" y="8067629"/>
            <a:ext cx="561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V</a:t>
            </a:r>
          </a:p>
        </p:txBody>
      </p:sp>
      <p:cxnSp>
        <p:nvCxnSpPr>
          <p:cNvPr id="38" name="Straight Arrow Connector 37"/>
          <p:cNvCxnSpPr>
            <a:stCxn id="24" idx="2"/>
          </p:cNvCxnSpPr>
          <p:nvPr/>
        </p:nvCxnSpPr>
        <p:spPr>
          <a:xfrm flipH="1">
            <a:off x="5870942" y="8407608"/>
            <a:ext cx="15237" cy="610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259040" y="8817229"/>
            <a:ext cx="101911" cy="1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2"/>
          </p:cNvCxnSpPr>
          <p:nvPr/>
        </p:nvCxnSpPr>
        <p:spPr>
          <a:xfrm flipH="1">
            <a:off x="6086197" y="8026180"/>
            <a:ext cx="153690" cy="95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291922" y="7656848"/>
            <a:ext cx="0" cy="84810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641744" y="7581406"/>
            <a:ext cx="0" cy="4191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394069" y="7546102"/>
            <a:ext cx="0" cy="1107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0" y="24252"/>
            <a:ext cx="10237304" cy="986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8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ultati immagini per Bragg pea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765" y="138228"/>
            <a:ext cx="11469757" cy="9804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353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57B670-BF77-974B-BA82-B096B968D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" y="397565"/>
            <a:ext cx="13255792" cy="914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87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779B7F-B84E-BB47-81B5-949736E544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26"/>
          <a:stretch/>
        </p:blipFill>
        <p:spPr>
          <a:xfrm>
            <a:off x="1" y="1019247"/>
            <a:ext cx="13257212" cy="88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155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CB0AF0-3DA7-EA4D-8E66-3286ED6D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6955"/>
            <a:ext cx="13257213" cy="936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32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44E269-4465-E744-8378-9BAD97B34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717" y="-1"/>
            <a:ext cx="10779777" cy="994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85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62035A-F2C4-8E4F-B9F4-36E3D2164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6965"/>
            <a:ext cx="13207694" cy="85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63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228157-1718-D84D-8815-AAC6DACAD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7" y="914399"/>
            <a:ext cx="13202328" cy="902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924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D111A1-7501-8D40-8737-BAAEB067B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06" y="-1"/>
            <a:ext cx="11933400" cy="994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27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E05761-38A4-1945-8D72-6122C6423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749" y="934277"/>
            <a:ext cx="13275962" cy="806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4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08466" y="-3864944"/>
            <a:ext cx="12108868" cy="1135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445" y="-3495328"/>
            <a:ext cx="10799802" cy="4319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31" y="1135257"/>
            <a:ext cx="12010689" cy="4614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3718" y="6832840"/>
            <a:ext cx="10505261" cy="549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0CDC96-C47D-4344-B5C9-62137770B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87" y="357809"/>
            <a:ext cx="13145225" cy="9306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BA8341-2998-4947-AE1A-8A34360CF7D6}"/>
              </a:ext>
            </a:extLst>
          </p:cNvPr>
          <p:cNvSpPr/>
          <p:nvPr/>
        </p:nvSpPr>
        <p:spPr>
          <a:xfrm>
            <a:off x="1908313" y="755374"/>
            <a:ext cx="1649896" cy="1351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804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00391C-108F-1F4D-A276-C5F666FA8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9" y="397565"/>
            <a:ext cx="13202784" cy="918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80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966DA0-357B-C848-9A90-EBE1485B0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5495"/>
            <a:ext cx="13257213" cy="881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7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9007" y="897130"/>
            <a:ext cx="17675225" cy="81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544" y="-3864944"/>
            <a:ext cx="15523590" cy="1455861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1665" y="11108637"/>
            <a:ext cx="12449168" cy="121033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9" name="Oval 8"/>
          <p:cNvSpPr/>
          <p:nvPr/>
        </p:nvSpPr>
        <p:spPr>
          <a:xfrm>
            <a:off x="-3323058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0" name="Oval 9"/>
          <p:cNvSpPr/>
          <p:nvPr/>
        </p:nvSpPr>
        <p:spPr>
          <a:xfrm>
            <a:off x="15197033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1665" y="10693665"/>
            <a:ext cx="12449168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-3716603" y="12901087"/>
            <a:ext cx="314687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58547" y="12901087"/>
            <a:ext cx="930229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/>
          <p:cNvSpPr/>
          <p:nvPr/>
        </p:nvSpPr>
        <p:spPr>
          <a:xfrm>
            <a:off x="-984703" y="11347824"/>
            <a:ext cx="760782" cy="760782"/>
          </a:xfrm>
          <a:prstGeom prst="diamond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4890455" y="9763663"/>
            <a:ext cx="3193503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L = 140 mm</a:t>
            </a:r>
            <a:endParaRPr lang="en-US" sz="4977" dirty="0"/>
          </a:p>
        </p:txBody>
      </p:sp>
      <p:sp>
        <p:nvSpPr>
          <p:cNvPr id="19" name="TextBox 18"/>
          <p:cNvSpPr txBox="1"/>
          <p:nvPr/>
        </p:nvSpPr>
        <p:spPr>
          <a:xfrm>
            <a:off x="-603092" y="12797345"/>
            <a:ext cx="460382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x</a:t>
            </a:r>
            <a:endParaRPr lang="en-US" sz="4977" dirty="0"/>
          </a:p>
        </p:txBody>
      </p:sp>
      <p:sp>
        <p:nvSpPr>
          <p:cNvPr id="20" name="TextBox 19"/>
          <p:cNvSpPr txBox="1"/>
          <p:nvPr/>
        </p:nvSpPr>
        <p:spPr>
          <a:xfrm>
            <a:off x="7329863" y="12797342"/>
            <a:ext cx="1212191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 dirty="0"/>
              <a:t>L - x</a:t>
            </a:r>
          </a:p>
        </p:txBody>
      </p:sp>
    </p:spTree>
    <p:extLst>
      <p:ext uri="{BB962C8B-B14F-4D97-AF65-F5344CB8AC3E}">
        <p14:creationId xmlns:p14="http://schemas.microsoft.com/office/powerpoint/2010/main" val="76729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-273057" y="4882208"/>
            <a:ext cx="4336374" cy="4396902"/>
          </a:xfrm>
          <a:prstGeom prst="rect">
            <a:avLst/>
          </a:prstGeom>
          <a:solidFill>
            <a:schemeClr val="accent1">
              <a:lumMod val="60000"/>
              <a:lumOff val="40000"/>
              <a:alpha val="72000"/>
            </a:schemeClr>
          </a:solidFill>
          <a:ln>
            <a:solidFill>
              <a:schemeClr val="bg2"/>
            </a:solidFill>
          </a:ln>
          <a:effectLst>
            <a:softEdge rad="1041400"/>
          </a:effectLst>
          <a:scene3d>
            <a:camera prst="isometricLeftDown"/>
            <a:lightRig rig="soft" dir="t"/>
          </a:scene3d>
          <a:sp3d extrusionH="3175000" contourW="31750" prstMaterial="plastic"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9" name="Straight Connector 108"/>
          <p:cNvCxnSpPr/>
          <p:nvPr/>
        </p:nvCxnSpPr>
        <p:spPr>
          <a:xfrm>
            <a:off x="1873650" y="5247929"/>
            <a:ext cx="0" cy="362712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60970" y="6203291"/>
            <a:ext cx="3067118" cy="175807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4" name="TextBox 1083"/>
          <p:cNvSpPr txBox="1"/>
          <p:nvPr/>
        </p:nvSpPr>
        <p:spPr>
          <a:xfrm>
            <a:off x="854706" y="5362136"/>
            <a:ext cx="518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A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2443596" y="6235422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B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838134" y="7185434"/>
            <a:ext cx="511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C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2439027" y="8016613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85" name="TextBox 1084"/>
              <p:cNvSpPr txBox="1"/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𝐗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𝐃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𝐘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𝐀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</p:txBody>
          </p:sp>
        </mc:Choice>
        <mc:Fallback xmlns="">
          <p:sp>
            <p:nvSpPr>
              <p:cNvPr id="1085" name="TextBox 10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/>
          <p:cNvCxnSpPr/>
          <p:nvPr/>
        </p:nvCxnSpPr>
        <p:spPr>
          <a:xfrm flipV="1">
            <a:off x="2167633" y="663241"/>
            <a:ext cx="0" cy="122695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2168433" y="1870321"/>
            <a:ext cx="938050" cy="55548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559807" y="2084111"/>
            <a:ext cx="4336374" cy="4396902"/>
          </a:xfrm>
          <a:prstGeom prst="rect">
            <a:avLst/>
          </a:prstGeom>
          <a:solidFill>
            <a:srgbClr val="FFC000"/>
          </a:solidFill>
          <a:ln>
            <a:solidFill>
              <a:schemeClr val="bg2"/>
            </a:solidFill>
          </a:ln>
          <a:scene3d>
            <a:camera prst="isometricLeftDown"/>
            <a:lightRig rig="soft" dir="t"/>
          </a:scene3d>
          <a:sp3d extrusionH="3175000" contourW="31750" prstMaterial="plastic">
            <a:extrusionClr>
              <a:srgbClr val="FFC000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495285" y="1729368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895688" y="1960921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281768" y="218590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67848" y="24208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8053928" y="26240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459058" y="287043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861013" y="307998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671023" y="1623290"/>
            <a:ext cx="1270000" cy="81788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8031706" y="178331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8475727" y="190015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8861819" y="1987604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6497290" y="647403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6875656" y="100607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7259577" y="134643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6199025" y="2057245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6198456" y="2507484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6207334" y="2945023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197237" y="3395262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6198766" y="3845501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198077" y="4314790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200295" y="4745979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9269829" y="2754966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9274959" y="3362844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9284298" y="3867530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9288226" y="4370011"/>
            <a:ext cx="1331935" cy="790633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9284298" y="4770507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9257316" y="5177516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9283650" y="5449817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/>
          <p:cNvCxnSpPr/>
          <p:nvPr/>
        </p:nvCxnSpPr>
        <p:spPr>
          <a:xfrm>
            <a:off x="5990874" y="5454124"/>
            <a:ext cx="3124265" cy="1765144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Arrow Connector 1079"/>
          <p:cNvCxnSpPr/>
          <p:nvPr/>
        </p:nvCxnSpPr>
        <p:spPr>
          <a:xfrm>
            <a:off x="5898274" y="1595295"/>
            <a:ext cx="0" cy="3605367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/>
          <p:cNvCxnSpPr/>
          <p:nvPr/>
        </p:nvCxnSpPr>
        <p:spPr>
          <a:xfrm flipV="1">
            <a:off x="6032496" y="59634"/>
            <a:ext cx="2173536" cy="128341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TextBox 1082"/>
          <p:cNvSpPr txBox="1"/>
          <p:nvPr/>
        </p:nvSpPr>
        <p:spPr>
          <a:xfrm rot="1812978">
            <a:off x="6604988" y="6246465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harter" charset="0"/>
                <a:ea typeface="Charter" charset="0"/>
                <a:cs typeface="Charter" charset="0"/>
              </a:rPr>
              <a:t>38 mm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4659515" y="3093963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35 mm</a:t>
            </a:r>
          </a:p>
        </p:txBody>
      </p:sp>
      <p:sp>
        <p:nvSpPr>
          <p:cNvPr id="123" name="TextBox 122"/>
          <p:cNvSpPr txBox="1"/>
          <p:nvPr/>
        </p:nvSpPr>
        <p:spPr>
          <a:xfrm rot="19769942">
            <a:off x="6405005" y="193854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30 mm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638448" y="2264520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x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688182" y="340088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10800000" flipV="1">
            <a:off x="11285869" y="424686"/>
            <a:ext cx="1331844" cy="787022"/>
          </a:xfrm>
          <a:prstGeom prst="straightConnector1">
            <a:avLst/>
          </a:prstGeom>
          <a:ln w="76200">
            <a:solidFill>
              <a:srgbClr val="C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01520" y="647403"/>
            <a:ext cx="715617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C00000"/>
                </a:solidFill>
                <a:latin typeface="Symbol" charset="2"/>
                <a:ea typeface="Symbol" charset="2"/>
                <a:cs typeface="Symbol" charset="2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5690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9" y="1136009"/>
            <a:ext cx="12052012" cy="740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0" y="982080"/>
            <a:ext cx="12052012" cy="43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9" r="43655"/>
          <a:stretch/>
        </p:blipFill>
        <p:spPr>
          <a:xfrm>
            <a:off x="10136596" y="152399"/>
            <a:ext cx="787401" cy="9611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9" b="5476"/>
          <a:stretch/>
        </p:blipFill>
        <p:spPr>
          <a:xfrm>
            <a:off x="2120587" y="152402"/>
            <a:ext cx="8016009" cy="9611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180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42516" r="6915" b="38671"/>
          <a:stretch/>
        </p:blipFill>
        <p:spPr>
          <a:xfrm rot="16200000">
            <a:off x="5591469" y="4203993"/>
            <a:ext cx="9942513" cy="1534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t="12262" r="9053" b="13141"/>
          <a:stretch/>
        </p:blipFill>
        <p:spPr>
          <a:xfrm>
            <a:off x="1964022" y="-1"/>
            <a:ext cx="7831434" cy="99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3201890" y="190500"/>
            <a:ext cx="8932960" cy="8896350"/>
            <a:chOff x="3390900" y="361950"/>
            <a:chExt cx="9296400" cy="92583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6000">
                <a:srgbClr val="92D050"/>
              </a:gs>
              <a:gs pos="100000">
                <a:srgbClr val="92D050"/>
              </a:gs>
              <a:gs pos="100000">
                <a:srgbClr val="92D050"/>
              </a:gs>
            </a:gsLst>
            <a:path path="circle">
              <a:fillToRect r="100000" b="100000"/>
            </a:path>
          </a:gradFill>
        </p:grpSpPr>
        <p:sp>
          <p:nvSpPr>
            <p:cNvPr id="37" name="Rectangle 36"/>
            <p:cNvSpPr/>
            <p:nvPr/>
          </p:nvSpPr>
          <p:spPr>
            <a:xfrm>
              <a:off x="3390900" y="361950"/>
              <a:ext cx="9296400" cy="9258300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chilly" dir="t"/>
            </a:scene3d>
            <a:sp3d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1082802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8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896874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10946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4324350" y="2173287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7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4324350" y="3984624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9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4324350" y="5795961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324350" y="7607300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25018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6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/>
          <p:cNvCxnSpPr/>
          <p:nvPr/>
        </p:nvCxnSpPr>
        <p:spPr>
          <a:xfrm flipH="1">
            <a:off x="4989229" y="9620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989229" y="9429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4989229" y="9239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989229" y="9048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4989229" y="8858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4989229" y="8667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4989229" y="8477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989229" y="8286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4989229" y="8096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4989229" y="7905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4988482" y="7696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4988482" y="7505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4988482" y="7315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4988482" y="7124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4988482" y="6934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4988482" y="6743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4988482" y="6553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988482" y="6362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4988482" y="6172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988482" y="5981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H="1">
            <a:off x="4988482" y="2514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4988482" y="2324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4988482" y="2133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988482" y="1943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12993401" y="21336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988482" y="23241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4994578" y="194614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4988482" y="3015996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994578" y="2638044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001688" y="6362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006770" y="5981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4998302" y="7124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5005074" y="6743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4993223" y="7886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4999995" y="7505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991530" y="8648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6609" y="8267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994916" y="9410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5003381" y="9029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2990496" y="6167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12995578" y="5786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12987110" y="6929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12993882" y="6548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12982031" y="7691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12988803" y="7310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12980338" y="8453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2985417" y="8072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2983724" y="9215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12992189" y="8834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12992788" y="546354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198779" y="1073426"/>
            <a:ext cx="3128669" cy="6412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800 </a:t>
            </a:r>
            <a:r>
              <a:rPr lang="en-US" sz="2800" dirty="0"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m steps</a:t>
            </a:r>
          </a:p>
          <a:p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area scanned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29.6 x 29.6 mm</a:t>
            </a:r>
            <a:r>
              <a:rPr lang="en-US" sz="2800" baseline="30000" dirty="0">
                <a:latin typeface="Charter Roman" charset="0"/>
                <a:ea typeface="Charter Roman" charset="0"/>
                <a:cs typeface="Charter Roman" charset="0"/>
              </a:rPr>
              <a:t>2</a:t>
            </a:r>
          </a:p>
          <a:p>
            <a:endParaRPr lang="en-US" sz="2800" baseline="300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number of points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1369</a:t>
            </a: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(37 x 37 point matrix)</a:t>
            </a:r>
          </a:p>
        </p:txBody>
      </p:sp>
    </p:spTree>
    <p:extLst>
      <p:ext uri="{BB962C8B-B14F-4D97-AF65-F5344CB8AC3E}">
        <p14:creationId xmlns:p14="http://schemas.microsoft.com/office/powerpoint/2010/main" val="1998664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20844</TotalTime>
  <Words>71</Words>
  <Application>Microsoft Macintosh PowerPoint</Application>
  <PresentationFormat>Custom</PresentationFormat>
  <Paragraphs>39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Charter</vt:lpstr>
      <vt:lpstr>Charter Roman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53</cp:revision>
  <cp:lastPrinted>2018-08-14T13:22:42Z</cp:lastPrinted>
  <dcterms:created xsi:type="dcterms:W3CDTF">2018-05-24T07:30:31Z</dcterms:created>
  <dcterms:modified xsi:type="dcterms:W3CDTF">2018-08-16T05:34:50Z</dcterms:modified>
</cp:coreProperties>
</file>

<file path=docProps/thumbnail.jpeg>
</file>